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4" r:id="rId3"/>
    <p:sldId id="278" r:id="rId4"/>
    <p:sldId id="275" r:id="rId5"/>
    <p:sldId id="277" r:id="rId6"/>
    <p:sldId id="284" r:id="rId7"/>
    <p:sldId id="279" r:id="rId8"/>
    <p:sldId id="280" r:id="rId9"/>
    <p:sldId id="285" r:id="rId10"/>
    <p:sldId id="286" r:id="rId11"/>
    <p:sldId id="281" r:id="rId12"/>
    <p:sldId id="282" r:id="rId13"/>
    <p:sldId id="283" r:id="rId1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 History." id="{FF903505-45CE-4FDE-900C-B7F30543DFE6}">
          <p14:sldIdLst>
            <p14:sldId id="256"/>
            <p14:sldId id="274"/>
            <p14:sldId id="278"/>
            <p14:sldId id="275"/>
            <p14:sldId id="277"/>
            <p14:sldId id="284"/>
            <p14:sldId id="279"/>
            <p14:sldId id="280"/>
            <p14:sldId id="285"/>
            <p14:sldId id="286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njoyworks" initials="e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92A87C-AAB4-4837-A6B3-D4D781BEB7A7}" v="33" dt="2019-12-28T09:22:40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57" autoAdjust="0"/>
    <p:restoredTop sz="92384" autoAdjust="0"/>
  </p:normalViewPr>
  <p:slideViewPr>
    <p:cSldViewPr>
      <p:cViewPr varScale="1">
        <p:scale>
          <a:sx n="135" d="100"/>
          <a:sy n="135" d="100"/>
        </p:scale>
        <p:origin x="20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32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6E0AB-72DB-4914-B63B-4064A28DAA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969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BB39A-9110-43FD-8DF2-684D1523A0BC}" type="datetime1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http://enjoyworks.co.kr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86328-D4B1-4A1C-AA9B-B5511E95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084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78178397"/>
              </p:ext>
            </p:extLst>
          </p:nvPr>
        </p:nvGraphicFramePr>
        <p:xfrm>
          <a:off x="3323691" y="5758816"/>
          <a:ext cx="5544618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748956557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052663771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1774092345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811408782"/>
                    </a:ext>
                  </a:extLst>
                </a:gridCol>
              </a:tblGrid>
              <a:tr h="1548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Date.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Writer.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114897" y="5793464"/>
            <a:ext cx="904165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버전 정보 등록</a:t>
            </a:r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6028930" y="5790052"/>
            <a:ext cx="900818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최종작성일자</a:t>
            </a:r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7939616" y="5790052"/>
            <a:ext cx="900819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작성자 명</a:t>
            </a:r>
          </a:p>
        </p:txBody>
      </p:sp>
      <p:sp>
        <p:nvSpPr>
          <p:cNvPr id="7" name="제목 개체 틀 9"/>
          <p:cNvSpPr>
            <a:spLocks noGrp="1"/>
          </p:cNvSpPr>
          <p:nvPr>
            <p:ph type="title" hasCustomPrompt="1"/>
          </p:nvPr>
        </p:nvSpPr>
        <p:spPr>
          <a:xfrm>
            <a:off x="431372" y="218044"/>
            <a:ext cx="11425269" cy="849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기획서 제목 입력</a:t>
            </a:r>
          </a:p>
        </p:txBody>
      </p:sp>
    </p:spTree>
    <p:extLst>
      <p:ext uri="{BB962C8B-B14F-4D97-AF65-F5344CB8AC3E}">
        <p14:creationId xmlns:p14="http://schemas.microsoft.com/office/powerpoint/2010/main" val="1701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2A6570-5196-43DE-85B2-428460B9C59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1613928"/>
              </p:ext>
            </p:extLst>
          </p:nvPr>
        </p:nvGraphicFramePr>
        <p:xfrm>
          <a:off x="431372" y="495402"/>
          <a:ext cx="1057069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0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개체 틀 9">
            <a:extLst>
              <a:ext uri="{FF2B5EF4-FFF2-40B4-BE49-F238E27FC236}">
                <a16:creationId xmlns:a16="http://schemas.microsoft.com/office/drawing/2014/main" id="{45E6D0DC-F064-4EBA-906A-BF1306784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자유양식 페이지</a:t>
            </a:r>
          </a:p>
        </p:txBody>
      </p:sp>
    </p:spTree>
    <p:extLst>
      <p:ext uri="{BB962C8B-B14F-4D97-AF65-F5344CB8AC3E}">
        <p14:creationId xmlns:p14="http://schemas.microsoft.com/office/powerpoint/2010/main" val="215604540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9"/>
          <p:cNvSpPr>
            <a:spLocks noGrp="1"/>
          </p:cNvSpPr>
          <p:nvPr>
            <p:ph type="title" hasCustomPrompt="1"/>
          </p:nvPr>
        </p:nvSpPr>
        <p:spPr>
          <a:xfrm>
            <a:off x="431372" y="2286628"/>
            <a:ext cx="11425269" cy="849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메뉴 그룹 타이틀 명 작성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1687374" y="3236979"/>
            <a:ext cx="89538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1687374" y="2180861"/>
            <a:ext cx="89538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1687373" y="3332989"/>
            <a:ext cx="8953804" cy="672075"/>
          </a:xfrm>
          <a:prstGeom prst="rect">
            <a:avLst/>
          </a:prstGeom>
        </p:spPr>
        <p:txBody>
          <a:bodyPr anchor="t" anchorCtr="0"/>
          <a:lstStyle>
            <a:lvl1pPr algn="ctr">
              <a:defRPr sz="9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메뉴 그룹 하위 </a:t>
            </a:r>
            <a:r>
              <a:rPr lang="en-US" altLang="ko-KR" dirty="0"/>
              <a:t>Depth</a:t>
            </a:r>
            <a:r>
              <a:rPr lang="ko-KR" altLang="en-US" dirty="0"/>
              <a:t>에 대한 개략적인 수록내용 서술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30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47006672"/>
              </p:ext>
            </p:extLst>
          </p:nvPr>
        </p:nvGraphicFramePr>
        <p:xfrm>
          <a:off x="47328" y="60081"/>
          <a:ext cx="12095665" cy="6399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39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88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 명 작성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그룹 타이틀 명 작성</a:t>
            </a:r>
          </a:p>
        </p:txBody>
      </p:sp>
    </p:spTree>
    <p:extLst>
      <p:ext uri="{BB962C8B-B14F-4D97-AF65-F5344CB8AC3E}">
        <p14:creationId xmlns:p14="http://schemas.microsoft.com/office/powerpoint/2010/main" val="237732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68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5" r:id="rId3"/>
    <p:sldLayoutId id="2147483650" r:id="rId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3859" y="2780928"/>
            <a:ext cx="2544282" cy="762684"/>
          </a:xfrm>
        </p:spPr>
        <p:txBody>
          <a:bodyPr/>
          <a:lstStyle/>
          <a:p>
            <a:r>
              <a:rPr lang="ko-KR" altLang="en-US" b="1" dirty="0">
                <a:solidFill>
                  <a:srgbClr val="0E0E0E"/>
                </a:solidFill>
                <a:effectLst/>
                <a:latin typeface=".AppleSystemUIFont"/>
              </a:rPr>
              <a:t>화면 기능 분석</a:t>
            </a:r>
            <a:endParaRPr lang="ko-KR" altLang="en-US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2025.01.19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261276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2C36-7718-6E3E-8953-8E4058E6E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소프트웨어, 텍스트, 웹 페이지이(가) 표시된 사진&#10;&#10;자동 생성된 설명">
            <a:extLst>
              <a:ext uri="{FF2B5EF4-FFF2-40B4-BE49-F238E27FC236}">
                <a16:creationId xmlns:a16="http://schemas.microsoft.com/office/drawing/2014/main" id="{9BE622C1-01C2-1E6E-3979-17F2C093B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" y="1272197"/>
            <a:ext cx="8486354" cy="4601637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1A1EE1-B937-C7E3-B532-AF636C64D9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576725-BCC0-57F7-6850-6FC16DEBFB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Check AI Results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43D1941-EFD3-FC85-7C42-23F24F160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52877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최적화 결과 조회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Controllable properties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따른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Output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그래프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9CE7DC8-D5B3-0CCC-9CFA-33015941FA16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4BCDA4-EF3E-3415-D55B-2A3376E7F7FA}"/>
              </a:ext>
            </a:extLst>
          </p:cNvPr>
          <p:cNvSpPr/>
          <p:nvPr/>
        </p:nvSpPr>
        <p:spPr>
          <a:xfrm>
            <a:off x="6120430" y="3717032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563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9A2D-86FD-3CAA-8890-C9D5F7B7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3D356A5E-0F27-7270-36A7-F2744EAF2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1" y="1555519"/>
            <a:ext cx="8423378" cy="3798092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EAA3B4-AE65-D9CE-0F77-D5330ED52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AFD09E-2082-01C8-D66C-AE15E3E647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Create AI Results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73BEDB3-E4A1-900A-C558-FDF6091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87073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최적화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결과 조회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최적화 목표에 따른 학습 결과 조회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보라색 선은 뭐지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..)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6C0354-25E7-BEB0-24A6-4B49C1BD21AA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F33638C-FF8E-4261-2F54-6EB592AA4A2D}"/>
              </a:ext>
            </a:extLst>
          </p:cNvPr>
          <p:cNvSpPr/>
          <p:nvPr/>
        </p:nvSpPr>
        <p:spPr>
          <a:xfrm>
            <a:off x="8293660" y="1965618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4700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87F17-AA6C-F4E4-176C-4C39A017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FF9E5104-EC45-9F85-A18F-12FC6D13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364307"/>
            <a:ext cx="8310966" cy="4180515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068F56-0BD8-3B31-F9DC-CBF538B83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DB520C-F149-2F2A-8D56-952FA7A1F8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Create AI Results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F963E04-579D-692E-C9DA-5B6EE0833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28092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속성별 중요도 조회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속성별 중요도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학습에 사용한 데이터 비율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EC80720-573B-0968-8C67-06739ADEB6B5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4665C2-355F-44D8-0E6C-3F94ADBC0282}"/>
              </a:ext>
            </a:extLst>
          </p:cNvPr>
          <p:cNvSpPr/>
          <p:nvPr/>
        </p:nvSpPr>
        <p:spPr>
          <a:xfrm>
            <a:off x="4871864" y="2780928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F23C36-9262-ACBB-71C4-927FC1E0820C}"/>
              </a:ext>
            </a:extLst>
          </p:cNvPr>
          <p:cNvSpPr/>
          <p:nvPr/>
        </p:nvSpPr>
        <p:spPr>
          <a:xfrm>
            <a:off x="8112224" y="2780928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802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45DF6-10DF-D6F1-7D41-6E83DCDAD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D4F2CFA-6905-236F-0667-BF9120616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7" y="1294325"/>
            <a:ext cx="8375008" cy="432048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24444E-5A45-9CC8-9084-A18A115103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최종 목표 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6B4C3F-F2CE-F5EE-3AEE-B7449C5B2B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Optimization Goal Plan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107BA03-F4FC-E698-BDBB-343F2B753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73429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목표 별 우선순위 설정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목표 별 우선순위 설정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A9C74B-9C0D-72A9-2FB8-9D99D87BC651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F9D8AFB-B55D-3474-71F7-23EAFC9E9A2F}"/>
              </a:ext>
            </a:extLst>
          </p:cNvPr>
          <p:cNvSpPr/>
          <p:nvPr/>
        </p:nvSpPr>
        <p:spPr>
          <a:xfrm>
            <a:off x="4280701" y="2708920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813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관리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543721"/>
              </p:ext>
            </p:extLst>
          </p:nvPr>
        </p:nvGraphicFramePr>
        <p:xfrm>
          <a:off x="8688288" y="476672"/>
          <a:ext cx="3384376" cy="273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프로젝트 관리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Flow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의 총 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프로젝트 생성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프로젝트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>
                          <a:latin typeface="+mn-ea"/>
                          <a:ea typeface="+mn-ea"/>
                        </a:rPr>
                        <a:t>케밥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메뉴 버튼 추가 후 프로젝트 수정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DF58C48-5157-4FFA-B714-C02B198B9885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A5FA91E-1096-3083-1832-FFA8488F0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8" y="1317183"/>
            <a:ext cx="8351846" cy="422363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A90E1BE-7812-7604-8609-ABF2092CF33F}"/>
              </a:ext>
            </a:extLst>
          </p:cNvPr>
          <p:cNvSpPr/>
          <p:nvPr/>
        </p:nvSpPr>
        <p:spPr>
          <a:xfrm>
            <a:off x="3107668" y="4409534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C86AFD2-CDBA-B6FB-6C1F-631BD5338B0D}"/>
              </a:ext>
            </a:extLst>
          </p:cNvPr>
          <p:cNvSpPr/>
          <p:nvPr/>
        </p:nvSpPr>
        <p:spPr>
          <a:xfrm>
            <a:off x="1482154" y="4418100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5DDEEB2-4756-DD2D-97E2-A1F3EFCB4EB6}"/>
              </a:ext>
            </a:extLst>
          </p:cNvPr>
          <p:cNvSpPr/>
          <p:nvPr/>
        </p:nvSpPr>
        <p:spPr>
          <a:xfrm>
            <a:off x="3575720" y="3501008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4</a:t>
            </a:r>
            <a:endParaRPr kumimoji="1" lang="ko-KR" altLang="en-US" sz="105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0090C4A-E4D2-27D5-B773-C2892D685511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3323693" y="3685396"/>
            <a:ext cx="283663" cy="247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986BAA7-035C-D506-53D5-11FF0D13B047}"/>
              </a:ext>
            </a:extLst>
          </p:cNvPr>
          <p:cNvSpPr/>
          <p:nvPr/>
        </p:nvSpPr>
        <p:spPr>
          <a:xfrm>
            <a:off x="5231768" y="2276872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5987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02685-5604-A590-C8D7-547F9253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EE6B247-A1CF-7403-1719-B12706829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5" y="1288499"/>
            <a:ext cx="8416288" cy="4281001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DA6E5E-B07C-1F5C-2121-EF9E396EF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CSV</a:t>
            </a:r>
            <a:r>
              <a:rPr lang="ko-KR" altLang="en-US" dirty="0"/>
              <a:t> 관리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D6AB29-BA43-E2BC-821E-849D68FA1F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Upload Data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A6EC139-A3D9-EAD8-2D54-2D753A65B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84572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CSV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관리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CSV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err="1">
                          <a:latin typeface="+mn-ea"/>
                          <a:ea typeface="+mn-ea"/>
                        </a:rPr>
                        <a:t>케밥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메뉴 버튼 추가 후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CSV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CSV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생성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E6E2A78-5BB1-4633-7468-2A9A8397F9E4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3226214-EF9A-5C7C-BC87-D82B4CA11E85}"/>
              </a:ext>
            </a:extLst>
          </p:cNvPr>
          <p:cNvSpPr/>
          <p:nvPr/>
        </p:nvSpPr>
        <p:spPr>
          <a:xfrm>
            <a:off x="5284022" y="2574134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4968BFC-A095-6275-6456-E950204DC7F7}"/>
              </a:ext>
            </a:extLst>
          </p:cNvPr>
          <p:cNvSpPr/>
          <p:nvPr/>
        </p:nvSpPr>
        <p:spPr>
          <a:xfrm>
            <a:off x="3719736" y="4562560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34A113-F00E-013C-035C-7D22E23C2258}"/>
              </a:ext>
            </a:extLst>
          </p:cNvPr>
          <p:cNvSpPr/>
          <p:nvPr/>
        </p:nvSpPr>
        <p:spPr>
          <a:xfrm>
            <a:off x="2417929" y="2725139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0A619AA-8A76-390F-BC18-4F8D27EABE7E}"/>
              </a:ext>
            </a:extLst>
          </p:cNvPr>
          <p:cNvSpPr/>
          <p:nvPr/>
        </p:nvSpPr>
        <p:spPr>
          <a:xfrm>
            <a:off x="3643402" y="2564904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BBF8AC-431A-109F-8734-340B3AE81152}"/>
              </a:ext>
            </a:extLst>
          </p:cNvPr>
          <p:cNvCxnSpPr>
            <a:cxnSpLocks/>
          </p:cNvCxnSpPr>
          <p:nvPr/>
        </p:nvCxnSpPr>
        <p:spPr>
          <a:xfrm flipH="1">
            <a:off x="3540850" y="2755681"/>
            <a:ext cx="173468" cy="30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25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3BF05-AF7A-D72E-4BD9-8B05B039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BD15038-E31F-0600-2A77-B28819362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5" y="1288499"/>
            <a:ext cx="8416288" cy="4281001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3C076-983A-5AFF-261F-F2DE65020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Flow</a:t>
            </a:r>
            <a:r>
              <a:rPr lang="ko-KR" altLang="en-US" dirty="0"/>
              <a:t> 관리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956503-95A4-5E64-8D5C-ACEAE1322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Upload Data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1D9DB49-0324-0480-827B-7C7DF1942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02974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FLow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관리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Flow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Flow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수정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Flow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생성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속성 조회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공통 속성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유니크 속성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Flow</a:t>
                      </a:r>
                      <a:r>
                        <a:rPr lang="ko-KR" altLang="en-US" sz="850" b="0" dirty="0" err="1">
                          <a:latin typeface="+mn-ea"/>
                          <a:ea typeface="+mn-ea"/>
                        </a:rPr>
                        <a:t>에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사용할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CSV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FE88BD-4B92-8175-C9EA-502C416648A8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31DCD3-8162-4BC5-2BD6-1D362208D698}"/>
              </a:ext>
            </a:extLst>
          </p:cNvPr>
          <p:cNvSpPr/>
          <p:nvPr/>
        </p:nvSpPr>
        <p:spPr>
          <a:xfrm>
            <a:off x="433228" y="2524532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8D23B7-559C-FC91-4E12-542ED5F62675}"/>
              </a:ext>
            </a:extLst>
          </p:cNvPr>
          <p:cNvSpPr/>
          <p:nvPr/>
        </p:nvSpPr>
        <p:spPr>
          <a:xfrm>
            <a:off x="1703512" y="2492896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2186A68-6EB9-5CA4-63E8-BF300A936913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1561680" y="2677284"/>
            <a:ext cx="173468" cy="30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4A6FF08-C30F-3B2B-5C66-52662DBC0880}"/>
              </a:ext>
            </a:extLst>
          </p:cNvPr>
          <p:cNvSpPr/>
          <p:nvPr/>
        </p:nvSpPr>
        <p:spPr>
          <a:xfrm>
            <a:off x="8138084" y="2811641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0E34D9E-81CD-A353-C581-E99C018BC40B}"/>
              </a:ext>
            </a:extLst>
          </p:cNvPr>
          <p:cNvSpPr/>
          <p:nvPr/>
        </p:nvSpPr>
        <p:spPr>
          <a:xfrm>
            <a:off x="8138084" y="3506578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4</a:t>
            </a:r>
            <a:endParaRPr kumimoji="1"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ACC0B2-CB27-6B69-8EC9-9D34F78F605B}"/>
              </a:ext>
            </a:extLst>
          </p:cNvPr>
          <p:cNvSpPr/>
          <p:nvPr/>
        </p:nvSpPr>
        <p:spPr>
          <a:xfrm>
            <a:off x="7922059" y="4645924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5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1491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D9D07-3A83-19A3-0641-B9C9DE319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A4A30-DDD5-DEDD-14DE-D08A8B38D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04CFCA-00F8-2135-D771-7A5C80B8C8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Upload Data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E64CC-3AE2-6B00-961F-AB2866870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39021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데이터 분석 결과 조회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Flow</a:t>
                      </a:r>
                      <a:r>
                        <a:rPr lang="ko-KR" altLang="en-US" sz="850" b="0" dirty="0" err="1">
                          <a:latin typeface="+mn-ea"/>
                          <a:ea typeface="+mn-ea"/>
                        </a:rPr>
                        <a:t>에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사용한 데이터 용량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데이터 총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row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사용 가능한 속성 개수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총 속성 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Flow</a:t>
                      </a:r>
                      <a:r>
                        <a:rPr lang="ko-KR" altLang="en-US" sz="850" b="0" dirty="0" err="1">
                          <a:latin typeface="+mn-ea"/>
                          <a:ea typeface="+mn-ea"/>
                        </a:rPr>
                        <a:t>에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사용한 데이터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컬럼 상세페이지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err="1">
                          <a:latin typeface="+mn-ea"/>
                          <a:ea typeface="+mn-ea"/>
                        </a:rPr>
                        <a:t>컬럼별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분포 히스토그램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컬럼 값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000667-B492-CE5D-AE18-7C1F8C6041B2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1B91395-8E80-0280-9F1E-5A4738C9D43D}"/>
              </a:ext>
            </a:extLst>
          </p:cNvPr>
          <p:cNvSpPr/>
          <p:nvPr/>
        </p:nvSpPr>
        <p:spPr>
          <a:xfrm>
            <a:off x="5874768" y="3140968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pic>
        <p:nvPicPr>
          <p:cNvPr id="6" name="그림 5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7919C8E-1CA6-EE7E-AAC9-2F4ECE344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" y="1280577"/>
            <a:ext cx="8416083" cy="434797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5233F63-B6B5-F5E9-4CC3-88DE5A97BD7F}"/>
              </a:ext>
            </a:extLst>
          </p:cNvPr>
          <p:cNvSpPr/>
          <p:nvPr/>
        </p:nvSpPr>
        <p:spPr>
          <a:xfrm>
            <a:off x="2423592" y="2564904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81C801B-C146-311C-2694-F358977B297A}"/>
              </a:ext>
            </a:extLst>
          </p:cNvPr>
          <p:cNvSpPr/>
          <p:nvPr/>
        </p:nvSpPr>
        <p:spPr>
          <a:xfrm>
            <a:off x="3071664" y="2566100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326D0F-61E5-0B17-E7B2-D5251AF63134}"/>
              </a:ext>
            </a:extLst>
          </p:cNvPr>
          <p:cNvSpPr/>
          <p:nvPr/>
        </p:nvSpPr>
        <p:spPr>
          <a:xfrm>
            <a:off x="3071664" y="3032956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4A7235F-3E7E-AEB4-6B7A-4F3C7F406DD1}"/>
              </a:ext>
            </a:extLst>
          </p:cNvPr>
          <p:cNvSpPr/>
          <p:nvPr/>
        </p:nvSpPr>
        <p:spPr>
          <a:xfrm>
            <a:off x="3071664" y="3736230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4</a:t>
            </a:r>
            <a:endParaRPr kumimoji="1"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0E5B70-3F43-B214-B358-DF3DB2F4BFBF}"/>
              </a:ext>
            </a:extLst>
          </p:cNvPr>
          <p:cNvSpPr/>
          <p:nvPr/>
        </p:nvSpPr>
        <p:spPr>
          <a:xfrm>
            <a:off x="8345348" y="3140968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6</a:t>
            </a:r>
            <a:endParaRPr kumimoji="1"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388B16A-6A22-AB7B-19ED-2D20EBB590DF}"/>
              </a:ext>
            </a:extLst>
          </p:cNvPr>
          <p:cNvSpPr/>
          <p:nvPr/>
        </p:nvSpPr>
        <p:spPr>
          <a:xfrm>
            <a:off x="8345347" y="3859603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7</a:t>
            </a:r>
            <a:endParaRPr kumimoji="1"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7555AE5-C33A-4B7A-5496-1F8601EE0DFD}"/>
              </a:ext>
            </a:extLst>
          </p:cNvPr>
          <p:cNvSpPr/>
          <p:nvPr/>
        </p:nvSpPr>
        <p:spPr>
          <a:xfrm>
            <a:off x="5365414" y="2534642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5</a:t>
            </a:r>
            <a:endParaRPr kumimoji="1" lang="ko-KR" altLang="en-US" sz="105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61BF30-ECC0-6FF9-E951-6D7A7DEED78C}"/>
              </a:ext>
            </a:extLst>
          </p:cNvPr>
          <p:cNvCxnSpPr>
            <a:cxnSpLocks/>
          </p:cNvCxnSpPr>
          <p:nvPr/>
        </p:nvCxnSpPr>
        <p:spPr>
          <a:xfrm flipH="1">
            <a:off x="5281056" y="2724047"/>
            <a:ext cx="173468" cy="30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21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6F1CD-1D79-6F85-B440-9DE4F1905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소프트웨어, 텍스트, 컴퓨터 아이콘이(가) 표시된 사진&#10;&#10;자동 생성된 설명">
            <a:extLst>
              <a:ext uri="{FF2B5EF4-FFF2-40B4-BE49-F238E27FC236}">
                <a16:creationId xmlns:a16="http://schemas.microsoft.com/office/drawing/2014/main" id="{E5E9F311-A9F7-41E6-C6F3-2CE0E58C2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" y="993485"/>
            <a:ext cx="8426738" cy="492216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2B014C-DC87-7368-4D88-48A36A5F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457" y="44624"/>
            <a:ext cx="2965331" cy="221025"/>
          </a:xfrm>
        </p:spPr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61CF8-5E62-99ED-8096-CE66C0A21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Upload Data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7754D5-B404-477B-7C66-7A36EBE1B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112753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컬럼 상세페이지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데이터 타입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데이터 </a:t>
                      </a:r>
                      <a:r>
                        <a:rPr kumimoji="1" lang="ko-KR" altLang="en-US" sz="850" dirty="0" err="1">
                          <a:solidFill>
                            <a:schemeClr val="tx1"/>
                          </a:solidFill>
                          <a:latin typeface="+mn-ea"/>
                        </a:rPr>
                        <a:t>타입별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 분포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데이터 전체 분포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err="1"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처리 방법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395C39-8DC7-AC7B-0683-D70DB07CCA6A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8EF1CD8-8B52-B11F-959B-D5EE9FBD10A9}"/>
              </a:ext>
            </a:extLst>
          </p:cNvPr>
          <p:cNvSpPr/>
          <p:nvPr/>
        </p:nvSpPr>
        <p:spPr>
          <a:xfrm>
            <a:off x="2783632" y="2492896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8CC7F1-8F8C-5386-7232-296B202A275C}"/>
              </a:ext>
            </a:extLst>
          </p:cNvPr>
          <p:cNvSpPr/>
          <p:nvPr/>
        </p:nvSpPr>
        <p:spPr>
          <a:xfrm>
            <a:off x="3205255" y="3542275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A53E375-B5FC-C608-2B89-1042A6D2C67F}"/>
              </a:ext>
            </a:extLst>
          </p:cNvPr>
          <p:cNvSpPr/>
          <p:nvPr/>
        </p:nvSpPr>
        <p:spPr>
          <a:xfrm>
            <a:off x="4190803" y="3542275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46C4F88-DD9C-5AFE-54F7-560D2B91B9EF}"/>
              </a:ext>
            </a:extLst>
          </p:cNvPr>
          <p:cNvSpPr/>
          <p:nvPr/>
        </p:nvSpPr>
        <p:spPr>
          <a:xfrm>
            <a:off x="3303982" y="4512936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4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76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E9598-FE64-70BC-386A-BE17EAD07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8C1EA9E-ED38-BC32-A285-5D430A82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" y="1092876"/>
            <a:ext cx="8410883" cy="4723377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2B8152-AE92-4193-1482-A508020E1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속성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36253-3513-C045-175D-5FAE2E4307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Facility Configuration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DC1837-AA2F-1628-A2C7-F6B9DE03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9593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데이터 특성 분류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사용 가능한 속성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사용 불가한 속성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" altLang="ko-KR" sz="850" b="0" dirty="0" err="1">
                          <a:latin typeface="+mn-ea"/>
                          <a:ea typeface="+mn-ea"/>
                        </a:rPr>
                        <a:t>Environmetal</a:t>
                      </a:r>
                      <a:r>
                        <a:rPr lang="en" altLang="ko-KR" sz="850" b="0" dirty="0">
                          <a:latin typeface="+mn-ea"/>
                          <a:ea typeface="+mn-ea"/>
                        </a:rPr>
                        <a:t>, Controllable, Output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특성 분류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3427F51-563F-AA6E-C23E-5729D6A23D31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32262D2-3078-0751-6FFD-921A3F9F756E}"/>
              </a:ext>
            </a:extLst>
          </p:cNvPr>
          <p:cNvSpPr/>
          <p:nvPr/>
        </p:nvSpPr>
        <p:spPr>
          <a:xfrm>
            <a:off x="3215680" y="2882086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D996147-1697-08E5-20A0-B590112727DB}"/>
              </a:ext>
            </a:extLst>
          </p:cNvPr>
          <p:cNvSpPr/>
          <p:nvPr/>
        </p:nvSpPr>
        <p:spPr>
          <a:xfrm>
            <a:off x="3215680" y="4869160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02B068-448B-CDB4-AFEC-2333B1F7C5C9}"/>
              </a:ext>
            </a:extLst>
          </p:cNvPr>
          <p:cNvSpPr/>
          <p:nvPr/>
        </p:nvSpPr>
        <p:spPr>
          <a:xfrm>
            <a:off x="8112224" y="2864810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9101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7A355-1A34-A539-1362-932E2188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소프트웨어, 웹 페이지, 텍스트이(가) 표시된 사진&#10;&#10;자동 생성된 설명">
            <a:extLst>
              <a:ext uri="{FF2B5EF4-FFF2-40B4-BE49-F238E27FC236}">
                <a16:creationId xmlns:a16="http://schemas.microsoft.com/office/drawing/2014/main" id="{6DAA9A89-2656-976D-9436-70C23054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" y="1222317"/>
            <a:ext cx="8509167" cy="4464496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D9AF39-A963-7906-7F02-EDE37ED7BC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최적화 목표 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993242-68DE-EB13-CA46-017AC1EB19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 </a:t>
            </a:r>
            <a:r>
              <a:rPr lang="en-US" altLang="ko-KR" dirty="0"/>
              <a:t>Creation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C1C420-E07D-5F98-F317-BCA85A56F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56917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최적화 목표 설정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Controllable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최적화 범위 시각화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Controllable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최적화 범위 설정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Controllable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최적화 목표 설정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Output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최적화 범위 시각화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?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50" b="0" dirty="0" err="1">
                          <a:latin typeface="+mn-ea"/>
                          <a:ea typeface="+mn-ea"/>
                        </a:rPr>
                        <a:t>뭔지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모르겠다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Output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최적화 목표 설정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Output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최적화 목표 값 설정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2114215-B2D3-17D5-BE9E-43B2869691E9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F932B4-4F7A-5D6B-14CC-E6D35CA5F215}"/>
              </a:ext>
            </a:extLst>
          </p:cNvPr>
          <p:cNvSpPr/>
          <p:nvPr/>
        </p:nvSpPr>
        <p:spPr>
          <a:xfrm>
            <a:off x="4943872" y="3454565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31A355B-B48E-FB27-10D1-2C5501084C41}"/>
              </a:ext>
            </a:extLst>
          </p:cNvPr>
          <p:cNvSpPr/>
          <p:nvPr/>
        </p:nvSpPr>
        <p:spPr>
          <a:xfrm>
            <a:off x="4943872" y="4653136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96CA235-0972-B359-96F9-06E55277DAF7}"/>
              </a:ext>
            </a:extLst>
          </p:cNvPr>
          <p:cNvSpPr/>
          <p:nvPr/>
        </p:nvSpPr>
        <p:spPr>
          <a:xfrm>
            <a:off x="4943872" y="5061962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11B967A-8226-E863-627A-35576BEBBA03}"/>
              </a:ext>
            </a:extLst>
          </p:cNvPr>
          <p:cNvSpPr/>
          <p:nvPr/>
        </p:nvSpPr>
        <p:spPr>
          <a:xfrm>
            <a:off x="8112224" y="3454565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4</a:t>
            </a:r>
            <a:endParaRPr kumimoji="1"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A2F116E-21C5-8646-BCF6-4DCA64C17AEF}"/>
              </a:ext>
            </a:extLst>
          </p:cNvPr>
          <p:cNvSpPr/>
          <p:nvPr/>
        </p:nvSpPr>
        <p:spPr>
          <a:xfrm>
            <a:off x="8112224" y="4653136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5</a:t>
            </a:r>
            <a:endParaRPr kumimoji="1"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74C2F60-7631-B3C0-2A99-D38603E23F4C}"/>
              </a:ext>
            </a:extLst>
          </p:cNvPr>
          <p:cNvSpPr/>
          <p:nvPr/>
        </p:nvSpPr>
        <p:spPr>
          <a:xfrm>
            <a:off x="8112224" y="5277986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6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5037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22A7B-B90A-670A-E920-6DF884654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8DCC768-4132-C008-0ED8-8FC68CDC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032585"/>
            <a:ext cx="8464481" cy="479283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58E9D0-B5A7-3BD6-1129-9C4FD7318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8E326E-4543-E82B-22A6-E14A43F1B8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29457"/>
            <a:ext cx="3329469" cy="221025"/>
          </a:xfrm>
        </p:spPr>
        <p:txBody>
          <a:bodyPr/>
          <a:lstStyle/>
          <a:p>
            <a:r>
              <a:rPr lang="en-US" altLang="ko-KR" dirty="0"/>
              <a:t>Check AI Results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6382F93-2194-9443-EB23-77C53A62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46479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학습 결과 조회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Best Case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Evaluation matrix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Worst Case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249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AF5EEC-781C-2AFD-53FC-819FE0DC406F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109EFD-CD56-E404-6946-9C32A651D5BB}"/>
              </a:ext>
            </a:extLst>
          </p:cNvPr>
          <p:cNvSpPr/>
          <p:nvPr/>
        </p:nvSpPr>
        <p:spPr>
          <a:xfrm>
            <a:off x="4154916" y="3485717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B63B11E-7339-CA0F-133A-E563E2F0376B}"/>
              </a:ext>
            </a:extLst>
          </p:cNvPr>
          <p:cNvSpPr/>
          <p:nvPr/>
        </p:nvSpPr>
        <p:spPr>
          <a:xfrm>
            <a:off x="5591944" y="3485717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F7D78B1-4600-04D3-5CCB-DB348803F0CF}"/>
              </a:ext>
            </a:extLst>
          </p:cNvPr>
          <p:cNvSpPr/>
          <p:nvPr/>
        </p:nvSpPr>
        <p:spPr>
          <a:xfrm>
            <a:off x="8184232" y="3485717"/>
            <a:ext cx="216025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5740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4359</TotalTime>
  <Words>443</Words>
  <Application>Microsoft Macintosh PowerPoint</Application>
  <PresentationFormat>와이드스크린</PresentationFormat>
  <Paragraphs>241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.AppleSystemUIFont</vt:lpstr>
      <vt:lpstr>맑은 고딕</vt:lpstr>
      <vt:lpstr>Arial</vt:lpstr>
      <vt:lpstr>Office 테마</vt:lpstr>
      <vt:lpstr>화면 기능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>http://www.yamestyle.com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화면설계서 양식_v1.0</dc:title>
  <dc:creator>yamestyle.com</dc:creator>
  <cp:keywords>야메군</cp:keywords>
  <dc:description>본 문서는 공개 배포용으로 작성된 양식으로 저작권 없이 마음껏 사용하실 수 있습니다.</dc:description>
  <cp:lastModifiedBy>8700</cp:lastModifiedBy>
  <cp:revision>105</cp:revision>
  <cp:lastPrinted>2019-05-29T05:54:36Z</cp:lastPrinted>
  <dcterms:created xsi:type="dcterms:W3CDTF">2019-03-11T07:43:12Z</dcterms:created>
  <dcterms:modified xsi:type="dcterms:W3CDTF">2025-01-19T08:45:53Z</dcterms:modified>
</cp:coreProperties>
</file>